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675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7" r:id="rId20"/>
    <p:sldId id="258" r:id="rId21"/>
    <p:sldId id="261" r:id="rId22"/>
    <p:sldId id="260" r:id="rId23"/>
    <p:sldId id="268" r:id="rId24"/>
    <p:sldId id="267" r:id="rId25"/>
    <p:sldId id="259" r:id="rId26"/>
    <p:sldId id="262" r:id="rId27"/>
    <p:sldId id="263" r:id="rId28"/>
    <p:sldId id="264" r:id="rId29"/>
    <p:sldId id="265" r:id="rId30"/>
    <p:sldId id="266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0" Type="http://schemas.openxmlformats.org/officeDocument/2006/relationships/slide" Target="slides/slide2.xml"></Relationship><Relationship Id="rId21" Type="http://schemas.openxmlformats.org/officeDocument/2006/relationships/slide" Target="slides/slide3.xml"></Relationship><Relationship Id="rId22" Type="http://schemas.openxmlformats.org/officeDocument/2006/relationships/slide" Target="slides/slide4.xml"></Relationship><Relationship Id="rId23" Type="http://schemas.openxmlformats.org/officeDocument/2006/relationships/slide" Target="slides/slide5.xml"></Relationship><Relationship Id="rId24" Type="http://schemas.openxmlformats.org/officeDocument/2006/relationships/slide" Target="slides/slide6.xml"></Relationship><Relationship Id="rId25" Type="http://schemas.openxmlformats.org/officeDocument/2006/relationships/slide" Target="slides/slide7.xml"></Relationship><Relationship Id="rId26" Type="http://schemas.openxmlformats.org/officeDocument/2006/relationships/slide" Target="slides/slide8.xml"></Relationship><Relationship Id="rId27" Type="http://schemas.openxmlformats.org/officeDocument/2006/relationships/slide" Target="slides/slide9.xml"></Relationship><Relationship Id="rId28" Type="http://schemas.openxmlformats.org/officeDocument/2006/relationships/slide" Target="slides/slide10.xml"></Relationship><Relationship Id="rId29" Type="http://schemas.openxmlformats.org/officeDocument/2006/relationships/slide" Target="slides/slide11.xml"></Relationship><Relationship Id="rId30" Type="http://schemas.openxmlformats.org/officeDocument/2006/relationships/slide" Target="slides/slide12.xml"></Relationship><Relationship Id="rId31" Type="http://schemas.openxmlformats.org/officeDocument/2006/relationships/slide" Target="slides/slide13.xml"></Relationship><Relationship Id="rId33" Type="http://schemas.openxmlformats.org/officeDocument/2006/relationships/viewProps" Target="viewProps.xml"></Relationship><Relationship Id="rId34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2710321659961.jpeg>
</file>

<file path=ppt/media/fImage133722206962.jpeg>
</file>

<file path=ppt/media/fImage135869198292.jpeg>
</file>

<file path=ppt/media/fImage140042189358.jpeg>
</file>

<file path=ppt/media/fImage151507197153.jpeg>
</file>

<file path=ppt/media/fImage159982171478.jpeg>
</file>

<file path=ppt/media/fImage185431438145.jpeg>
</file>

<file path=ppt/media/fImage218101586334.jpeg>
</file>

<file path=ppt/media/fImage261721578467.jpeg>
</file>

<file path=ppt/media/fImage263251425705.jpeg>
</file>

<file path=ppt/media/fImage2863462319169.jpeg>
</file>

<file path=ppt/media/fImage302331503281.jpeg>
</file>

<file path=ppt/media/fImage335152145724.jpeg>
</file>

<file path=ppt/media/fImage3564102306500.jpeg>
</file>

<file path=ppt/media/fImage4362661761942.jpeg>
</file>

<file path=ppt/media/fImage534232224464.jpeg>
</file>

<file path=ppt/media/fImage54288169491.jpeg>
</file>

<file path=ppt/media/fImage585621804827.jpeg>
</file>

<file path=ppt/media/fImage733361742995.jpeg>
</file>

<file path=ppt/media/fImage7809701882391.jpeg>
</file>

<file path=ppt/media/fImage824421865436.jpeg>
</file>

<file path=ppt/media/fImage870761894604.jpeg>
</file>

<file path=ppt/media/fImage924321963902.jpeg>
</file>

<file path=ppt/media/fImage976561646827.jpeg>
</file>

<file path=ppt/media/fImage9950212541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733361742995.jpeg"></Relationship><Relationship Id="rId3" Type="http://schemas.openxmlformats.org/officeDocument/2006/relationships/image" Target="../media/fImage4362661761942.jpeg"></Relationship><Relationship Id="rId4" Type="http://schemas.openxmlformats.org/officeDocument/2006/relationships/image" Target="../media/fImage585621804827.jpeg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824421865436.jpeg"></Relationship><Relationship Id="rId3" Type="http://schemas.openxmlformats.org/officeDocument/2006/relationships/image" Target="../media/fImage7809701882391.jpeg"></Relationship><Relationship Id="rId4" Type="http://schemas.openxmlformats.org/officeDocument/2006/relationships/image" Target="../media/fImage870761894604.jpeg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924321963902.jpeg"></Relationship><Relationship Id="rId3" Type="http://schemas.openxmlformats.org/officeDocument/2006/relationships/image" Target="../media/fImage151507197153.jpeg"></Relationship><Relationship Id="rId4" Type="http://schemas.openxmlformats.org/officeDocument/2006/relationships/image" Target="../media/fImage135869198292.jpeg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9950212541.jpeg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261721578467.jpeg"></Relationship><Relationship Id="rId3" Type="http://schemas.openxmlformats.org/officeDocument/2006/relationships/image" Target="../media/fImage218101586334.jpe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3564102306500.jpeg"></Relationship><Relationship Id="rId3" Type="http://schemas.openxmlformats.org/officeDocument/2006/relationships/image" Target="../media/fImage2863462319169.jpeg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335152145724.jpeg"></Relationship><Relationship Id="rId3" Type="http://schemas.openxmlformats.org/officeDocument/2006/relationships/image" Target="../media/fImage159982171478.jpeg"></Relationship><Relationship Id="rId4" Type="http://schemas.openxmlformats.org/officeDocument/2006/relationships/image" Target="../media/fImage140042189358.jpeg"></Relationship><Relationship Id="rId5" Type="http://schemas.openxmlformats.org/officeDocument/2006/relationships/image" Target="../media/fImage133722206962.jpeg"></Relationship><Relationship Id="rId6" Type="http://schemas.openxmlformats.org/officeDocument/2006/relationships/image" Target="../media/fImage534232224464.jpeg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263251425705.jpeg"></Relationship><Relationship Id="rId3" Type="http://schemas.openxmlformats.org/officeDocument/2006/relationships/image" Target="../media/fImage185431438145.jpeg"></Relationship><Relationship Id="rId4" Type="http://schemas.openxmlformats.org/officeDocument/2006/relationships/image" Target="../media/fImage302331503281.jpeg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976561646827.jpeg"></Relationship><Relationship Id="rId3" Type="http://schemas.openxmlformats.org/officeDocument/2006/relationships/image" Target="../media/fImage12710321659961.jpeg"></Relationship><Relationship Id="rId4" Type="http://schemas.openxmlformats.org/officeDocument/2006/relationships/image" Target="../media/fImage54288169491.jpe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4" name="도형 3"/>
          <p:cNvSpPr>
            <a:spLocks/>
          </p:cNvSpPr>
          <p:nvPr/>
        </p:nvSpPr>
        <p:spPr>
          <a:xfrm rot="0">
            <a:off x="236855" y="187325"/>
            <a:ext cx="11718925" cy="6388735"/>
          </a:xfrm>
          <a:prstGeom prst="rect"/>
          <a:solidFill>
            <a:srgbClr val="13377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도형 7"/>
          <p:cNvSpPr>
            <a:spLocks/>
          </p:cNvSpPr>
          <p:nvPr/>
        </p:nvSpPr>
        <p:spPr>
          <a:xfrm rot="0">
            <a:off x="478790" y="372745"/>
            <a:ext cx="11235055" cy="6015355"/>
          </a:xfrm>
          <a:prstGeom prst="rect"/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n w="9525" cap="rnd" cmpd="sng">
                <a:solidFill>
                  <a:srgbClr val="13377D">
                    <a:alpha val="100000"/>
                  </a:srgbClr>
                </a:solidFill>
                <a:prstDash val="solid"/>
                <a:bevel/>
              </a:ln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19"/>
          <p:cNvSpPr txBox="1">
            <a:spLocks/>
          </p:cNvSpPr>
          <p:nvPr/>
        </p:nvSpPr>
        <p:spPr>
          <a:xfrm rot="0">
            <a:off x="4130675" y="2680335"/>
            <a:ext cx="3999865" cy="101600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ctr">
            <a:spAutoFit/>
          </a:bodyPr>
          <a:lstStyle/>
          <a:p>
            <a:pPr marL="0" indent="0" algn="ctr" hangingPunct="1"/>
            <a:r>
              <a:rPr lang="ko-KR" sz="6000" b="1">
                <a:ln w="9525" cap="rnd" cmpd="sng">
                  <a:solidFill>
                    <a:srgbClr val="13377D">
                      <a:alpha val="100000"/>
                    </a:srgbClr>
                  </a:solidFill>
                  <a:prstDash val="solid"/>
                  <a:bevel/>
                </a:ln>
                <a:solidFill>
                  <a:schemeClr val="bg1"/>
                </a:solidFill>
                <a:latin typeface="Brush Script Std" charset="0"/>
                <a:ea typeface="Brush Script Std" charset="0"/>
              </a:rPr>
              <a:t>Hoegaarden</a:t>
            </a:r>
            <a:endParaRPr lang="ko-KR" altLang="en-US" sz="6000" b="1">
              <a:ln w="9525" cap="rnd" cmpd="sng">
                <a:solidFill>
                  <a:srgbClr val="13377D">
                    <a:alpha val="100000"/>
                  </a:srgbClr>
                </a:solidFill>
                <a:prstDash val="solid"/>
                <a:bevel/>
              </a:ln>
              <a:solidFill>
                <a:schemeClr val="bg1"/>
              </a:solidFill>
              <a:latin typeface="Brush Script Std" charset="0"/>
              <a:ea typeface="Brush Script Std" charset="0"/>
            </a:endParaRPr>
          </a:p>
        </p:txBody>
      </p:sp>
      <p:sp>
        <p:nvSpPr>
          <p:cNvPr id="7" name="도형 12"/>
          <p:cNvSpPr>
            <a:spLocks/>
          </p:cNvSpPr>
          <p:nvPr/>
        </p:nvSpPr>
        <p:spPr>
          <a:xfrm rot="0">
            <a:off x="3192780" y="2226310"/>
            <a:ext cx="5760720" cy="2004060"/>
          </a:xfrm>
          <a:prstGeom prst="rect"/>
          <a:solidFill>
            <a:srgbClr val="DDB54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도형 15"/>
          <p:cNvSpPr>
            <a:spLocks/>
          </p:cNvSpPr>
          <p:nvPr/>
        </p:nvSpPr>
        <p:spPr>
          <a:xfrm rot="0">
            <a:off x="3328035" y="2351405"/>
            <a:ext cx="5511800" cy="1760855"/>
          </a:xfrm>
          <a:prstGeom prst="rect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9" name="텍스트 상자 20"/>
          <p:cNvSpPr txBox="1">
            <a:spLocks/>
          </p:cNvSpPr>
          <p:nvPr/>
        </p:nvSpPr>
        <p:spPr>
          <a:xfrm rot="0">
            <a:off x="3464560" y="2774315"/>
            <a:ext cx="5331460" cy="9239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5400">
                <a:ln w="9525" cap="rnd" cmpd="sng">
                  <a:solidFill>
                    <a:srgbClr val="13377D">
                      <a:alpha val="100000"/>
                    </a:srgbClr>
                  </a:solidFill>
                  <a:prstDash val="solid"/>
                  <a:bevel/>
                </a:ln>
                <a:solidFill>
                  <a:schemeClr val="tx1"/>
                </a:solidFill>
                <a:latin typeface="Couture" charset="0"/>
                <a:ea typeface="Couture" charset="0"/>
              </a:rPr>
              <a:t>Hoegaarden</a:t>
            </a:r>
            <a:endParaRPr lang="ko-KR" altLang="en-US" sz="5400">
              <a:ln w="9525" cap="rnd" cmpd="sng">
                <a:solidFill>
                  <a:srgbClr val="13377D">
                    <a:alpha val="100000"/>
                  </a:srgbClr>
                </a:solidFill>
                <a:prstDash val="solid"/>
                <a:bevel/>
              </a:ln>
              <a:solidFill>
                <a:schemeClr val="tx1"/>
              </a:solidFill>
              <a:latin typeface="Couture" charset="0"/>
              <a:ea typeface="Coutur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81"/>
          <p:cNvSpPr txBox="1">
            <a:spLocks/>
          </p:cNvSpPr>
          <p:nvPr/>
        </p:nvSpPr>
        <p:spPr>
          <a:xfrm rot="0">
            <a:off x="91440" y="6858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02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182"/>
          <p:cNvSpPr txBox="1">
            <a:spLocks/>
          </p:cNvSpPr>
          <p:nvPr/>
        </p:nvSpPr>
        <p:spPr>
          <a:xfrm rot="0">
            <a:off x="209550" y="1718310"/>
            <a:ext cx="1083310" cy="316928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화면구현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83"/>
          <p:cNvSpPr txBox="1">
            <a:spLocks/>
          </p:cNvSpPr>
          <p:nvPr/>
        </p:nvSpPr>
        <p:spPr>
          <a:xfrm rot="0">
            <a:off x="11189335" y="485140"/>
            <a:ext cx="872490" cy="562927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CODING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pic>
        <p:nvPicPr>
          <p:cNvPr id="5" name="그림 184" descr="C:/Users/SnowFlower/AppData/Roaming/PolarisOffice/ETemp/2120_10877792/fImage733361742995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348095" y="1286510"/>
            <a:ext cx="4592955" cy="2499995"/>
          </a:xfrm>
          <a:prstGeom prst="rect"/>
          <a:noFill/>
        </p:spPr>
      </p:pic>
      <p:sp>
        <p:nvSpPr>
          <p:cNvPr id="6" name="텍스트 상자 185"/>
          <p:cNvSpPr txBox="1">
            <a:spLocks/>
          </p:cNvSpPr>
          <p:nvPr/>
        </p:nvSpPr>
        <p:spPr>
          <a:xfrm rot="0">
            <a:off x="4676140" y="113030"/>
            <a:ext cx="2846705" cy="61595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4000">
                <a:latin typeface="Couture" charset="0"/>
                <a:ea typeface="Couture" charset="0"/>
              </a:rPr>
              <a:t>.fade_img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7" name="그림 186" descr="C:/Users/SnowFlower/AppData/Roaming/PolarisOffice/ETemp/2120_10877792/fImage4362661761942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889250" y="1289050"/>
            <a:ext cx="2111375" cy="5084445"/>
          </a:xfrm>
          <a:prstGeom prst="rect"/>
          <a:noFill/>
        </p:spPr>
      </p:pic>
      <p:cxnSp>
        <p:nvCxnSpPr>
          <p:cNvPr id="8" name="도형 188"/>
          <p:cNvCxnSpPr/>
          <p:nvPr/>
        </p:nvCxnSpPr>
        <p:spPr>
          <a:xfrm rot="0" flipH="1">
            <a:off x="5174615" y="2322830"/>
            <a:ext cx="1475740" cy="454660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도형 189"/>
          <p:cNvCxnSpPr/>
          <p:nvPr/>
        </p:nvCxnSpPr>
        <p:spPr>
          <a:xfrm rot="0">
            <a:off x="5118735" y="4364990"/>
            <a:ext cx="1351280" cy="318135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190" descr="C:/Users/SnowFlower/AppData/Roaming/PolarisOffice/ETemp/2120_10877792/fImage585621804827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536055" y="4218305"/>
            <a:ext cx="4012565" cy="1336675"/>
          </a:xfrm>
          <a:prstGeom prst="rect"/>
          <a:noFill/>
        </p:spPr>
      </p:pic>
      <p:sp>
        <p:nvSpPr>
          <p:cNvPr id="11" name="텍스트 상자 191"/>
          <p:cNvSpPr txBox="1">
            <a:spLocks/>
          </p:cNvSpPr>
          <p:nvPr/>
        </p:nvSpPr>
        <p:spPr>
          <a:xfrm rot="0">
            <a:off x="5853430" y="5971540"/>
            <a:ext cx="5205730" cy="400685"/>
          </a:xfrm>
          <a:prstGeom prst="rect"/>
          <a:noFill/>
          <a:ln w="317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000">
                <a:latin typeface="맑은 고딕" charset="0"/>
                <a:ea typeface="맑은 고딕" charset="0"/>
              </a:rPr>
              <a:t>@keyframe animation을 활용하여 각 이미지가 </a:t>
            </a:r>
            <a:r>
              <a:rPr sz="1000">
                <a:latin typeface="맑은 고딕" charset="0"/>
                <a:ea typeface="맑은 고딕" charset="0"/>
              </a:rPr>
              <a:t>3</a:t>
            </a:r>
            <a:r>
              <a:rPr sz="1000">
                <a:latin typeface="맑은 고딕" charset="0"/>
                <a:ea typeface="맑은 고딕" charset="0"/>
              </a:rPr>
              <a:t>초씩 총 </a:t>
            </a:r>
            <a:r>
              <a:rPr sz="1000">
                <a:latin typeface="맑은 고딕" charset="0"/>
                <a:ea typeface="맑은 고딕" charset="0"/>
              </a:rPr>
              <a:t>9</a:t>
            </a:r>
            <a:r>
              <a:rPr sz="1000">
                <a:latin typeface="맑은 고딕" charset="0"/>
                <a:ea typeface="맑은 고딕" charset="0"/>
              </a:rPr>
              <a:t>초동안 </a:t>
            </a:r>
            <a:r>
              <a:rPr lang="ko-KR" sz="1000">
                <a:latin typeface="맑은 고딕" charset="0"/>
                <a:ea typeface="맑은 고딕" charset="0"/>
              </a:rPr>
              <a:t>페이드 진행 방식으로 진행되는 루프를 무한반복하는 애니메이션을 적용하였습니다.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92"/>
          <p:cNvSpPr txBox="1">
            <a:spLocks/>
          </p:cNvSpPr>
          <p:nvPr/>
        </p:nvSpPr>
        <p:spPr>
          <a:xfrm rot="0">
            <a:off x="91440" y="6858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02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193"/>
          <p:cNvSpPr txBox="1">
            <a:spLocks/>
          </p:cNvSpPr>
          <p:nvPr/>
        </p:nvSpPr>
        <p:spPr>
          <a:xfrm rot="0">
            <a:off x="209550" y="1718310"/>
            <a:ext cx="1083310" cy="316928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화면구현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94"/>
          <p:cNvSpPr txBox="1">
            <a:spLocks/>
          </p:cNvSpPr>
          <p:nvPr/>
        </p:nvSpPr>
        <p:spPr>
          <a:xfrm rot="0">
            <a:off x="11189335" y="485140"/>
            <a:ext cx="872490" cy="562927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CODING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sp>
        <p:nvSpPr>
          <p:cNvPr id="5" name="텍스트 상자 195"/>
          <p:cNvSpPr txBox="1">
            <a:spLocks/>
          </p:cNvSpPr>
          <p:nvPr/>
        </p:nvSpPr>
        <p:spPr>
          <a:xfrm rot="0">
            <a:off x="3966210" y="113030"/>
            <a:ext cx="4259580" cy="61595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4000">
                <a:latin typeface="Couture" charset="0"/>
                <a:ea typeface="Couture" charset="0"/>
              </a:rPr>
              <a:t>.Event_banner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6" name="그림 196" descr="C:/Users/SnowFlower/AppData/Roaming/PolarisOffice/ETemp/2120_10877792/fImage824421865436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256655" y="1295400"/>
            <a:ext cx="4116705" cy="2132965"/>
          </a:xfrm>
          <a:prstGeom prst="rect"/>
          <a:noFill/>
        </p:spPr>
      </p:pic>
      <p:cxnSp>
        <p:nvCxnSpPr>
          <p:cNvPr id="7" name="도형 197"/>
          <p:cNvCxnSpPr/>
          <p:nvPr/>
        </p:nvCxnSpPr>
        <p:spPr>
          <a:xfrm rot="0" flipH="1">
            <a:off x="5230495" y="2391410"/>
            <a:ext cx="1170940" cy="398780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198" descr="C:/Users/SnowFlower/AppData/Roaming/PolarisOffice/ETemp/2120_10877792/fImage7809701882391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22805" y="1512570"/>
            <a:ext cx="3009265" cy="4515485"/>
          </a:xfrm>
          <a:prstGeom prst="rect"/>
          <a:noFill/>
        </p:spPr>
      </p:pic>
      <p:pic>
        <p:nvPicPr>
          <p:cNvPr id="9" name="그림 199" descr="C:/Users/SnowFlower/AppData/Roaming/PolarisOffice/ETemp/2120_10877792/fImage870761894604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170930" y="3931285"/>
            <a:ext cx="4957445" cy="1250315"/>
          </a:xfrm>
          <a:prstGeom prst="rect"/>
          <a:noFill/>
        </p:spPr>
      </p:pic>
      <p:cxnSp>
        <p:nvCxnSpPr>
          <p:cNvPr id="10" name="도형 200"/>
          <p:cNvCxnSpPr/>
          <p:nvPr/>
        </p:nvCxnSpPr>
        <p:spPr>
          <a:xfrm rot="0">
            <a:off x="4819650" y="4065905"/>
            <a:ext cx="1351280" cy="318135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상자 201"/>
          <p:cNvSpPr txBox="1">
            <a:spLocks/>
          </p:cNvSpPr>
          <p:nvPr/>
        </p:nvSpPr>
        <p:spPr>
          <a:xfrm rot="0">
            <a:off x="5927725" y="5629275"/>
            <a:ext cx="5205730" cy="400685"/>
          </a:xfrm>
          <a:prstGeom prst="rect"/>
          <a:noFill/>
          <a:ln w="317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각 이미지의 위치를 지정하고 버튼을 클릭하면 해당 위치로 이동하는 식으로 수동 슬라이드 진행 방식 배너를 구현하였습니다.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202"/>
          <p:cNvSpPr txBox="1">
            <a:spLocks/>
          </p:cNvSpPr>
          <p:nvPr/>
        </p:nvSpPr>
        <p:spPr>
          <a:xfrm rot="0">
            <a:off x="91440" y="6858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02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203"/>
          <p:cNvSpPr txBox="1">
            <a:spLocks/>
          </p:cNvSpPr>
          <p:nvPr/>
        </p:nvSpPr>
        <p:spPr>
          <a:xfrm rot="0">
            <a:off x="209550" y="1718310"/>
            <a:ext cx="1083310" cy="316928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화면구현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204"/>
          <p:cNvSpPr txBox="1">
            <a:spLocks/>
          </p:cNvSpPr>
          <p:nvPr/>
        </p:nvSpPr>
        <p:spPr>
          <a:xfrm rot="0">
            <a:off x="11189335" y="485140"/>
            <a:ext cx="872490" cy="562927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CODING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sp>
        <p:nvSpPr>
          <p:cNvPr id="5" name="텍스트 상자 205"/>
          <p:cNvSpPr txBox="1">
            <a:spLocks/>
          </p:cNvSpPr>
          <p:nvPr/>
        </p:nvSpPr>
        <p:spPr>
          <a:xfrm rot="0">
            <a:off x="3797935" y="69215"/>
            <a:ext cx="4596130" cy="615950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algn="l" hangingPunct="1"/>
            <a:r>
              <a:rPr lang="ko-KR" sz="4000">
                <a:latin typeface="Couture" charset="0"/>
                <a:ea typeface="Couture" charset="0"/>
              </a:rPr>
              <a:t>.puzzle_banner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6" name="그림 206" descr="C:/Users/SnowFlower/AppData/Roaming/PolarisOffice/ETemp/2120_10877792/fImage924321963902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985000" y="1133475"/>
            <a:ext cx="2879090" cy="2528570"/>
          </a:xfrm>
          <a:prstGeom prst="rect"/>
          <a:noFill/>
        </p:spPr>
      </p:pic>
      <p:pic>
        <p:nvPicPr>
          <p:cNvPr id="7" name="그림 207" descr="C:/Users/SnowFlower/AppData/Roaming/PolarisOffice/ETemp/2120_10877792/fImage151507197153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592705" y="1163955"/>
            <a:ext cx="2881630" cy="2541270"/>
          </a:xfrm>
          <a:prstGeom prst="rect"/>
          <a:noFill/>
        </p:spPr>
      </p:pic>
      <p:pic>
        <p:nvPicPr>
          <p:cNvPr id="8" name="그림 208" descr="C:/Users/SnowFlower/AppData/Roaming/PolarisOffice/ETemp/2120_10877792/fImage135869198292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415540" y="4178935"/>
            <a:ext cx="7640955" cy="1737360"/>
          </a:xfrm>
          <a:prstGeom prst="rect"/>
          <a:noFill/>
        </p:spPr>
      </p:pic>
      <p:cxnSp>
        <p:nvCxnSpPr>
          <p:cNvPr id="9" name="도형 209"/>
          <p:cNvCxnSpPr/>
          <p:nvPr/>
        </p:nvCxnSpPr>
        <p:spPr>
          <a:xfrm rot="0" flipH="1">
            <a:off x="5541645" y="2179320"/>
            <a:ext cx="1694180" cy="6985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도형 216"/>
          <p:cNvCxnSpPr/>
          <p:nvPr/>
        </p:nvCxnSpPr>
        <p:spPr>
          <a:xfrm rot="0" flipH="1">
            <a:off x="3319145" y="2459355"/>
            <a:ext cx="6350" cy="1569720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상자 218"/>
          <p:cNvSpPr txBox="1">
            <a:spLocks/>
          </p:cNvSpPr>
          <p:nvPr/>
        </p:nvSpPr>
        <p:spPr>
          <a:xfrm rot="0">
            <a:off x="3493135" y="6289040"/>
            <a:ext cx="5361940" cy="400685"/>
          </a:xfrm>
          <a:prstGeom prst="rect"/>
          <a:noFill/>
          <a:ln w="317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배너 이미지에 마우스 오버 시에 서브페이지 설명(이동)란이 회전 애니메이션이 작동하면서 출력되게 구현하였습니다.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219"/>
          <p:cNvSpPr txBox="1">
            <a:spLocks/>
          </p:cNvSpPr>
          <p:nvPr/>
        </p:nvSpPr>
        <p:spPr>
          <a:xfrm rot="0">
            <a:off x="91440" y="6858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03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220"/>
          <p:cNvSpPr txBox="1">
            <a:spLocks/>
          </p:cNvSpPr>
          <p:nvPr/>
        </p:nvSpPr>
        <p:spPr>
          <a:xfrm rot="0">
            <a:off x="209550" y="1718310"/>
            <a:ext cx="1083310" cy="163131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후기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222"/>
          <p:cNvSpPr txBox="1">
            <a:spLocks/>
          </p:cNvSpPr>
          <p:nvPr/>
        </p:nvSpPr>
        <p:spPr>
          <a:xfrm rot="0">
            <a:off x="11189335" y="485140"/>
            <a:ext cx="872490" cy="562927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review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sp>
        <p:nvSpPr>
          <p:cNvPr id="6" name="도형 249"/>
          <p:cNvSpPr>
            <a:spLocks/>
          </p:cNvSpPr>
          <p:nvPr/>
        </p:nvSpPr>
        <p:spPr>
          <a:xfrm rot="0">
            <a:off x="2192020" y="1424940"/>
            <a:ext cx="7435215" cy="2766060"/>
          </a:xfrm>
          <a:prstGeom prst="roundRect"/>
          <a:solidFill>
            <a:schemeClr val="bg1"/>
          </a:solidFill>
          <a:ln w="63500" cap="flat" cmpd="sng">
            <a:solidFill>
              <a:schemeClr val="tx1">
                <a:alpha val="6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r>
              <a:rPr sz="1800">
                <a:latin typeface="맑은 고딕" charset="0"/>
                <a:ea typeface="맑은 고딕" charset="0"/>
              </a:rPr>
              <a:t>v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252"/>
          <p:cNvSpPr txBox="1">
            <a:spLocks/>
          </p:cNvSpPr>
          <p:nvPr/>
        </p:nvSpPr>
        <p:spPr>
          <a:xfrm rot="0">
            <a:off x="2677795" y="1924685"/>
            <a:ext cx="6750685" cy="18180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600">
                <a:latin typeface="맑은 고딕" charset="0"/>
                <a:ea typeface="맑은 고딕" charset="0"/>
              </a:rPr>
              <a:t>두번째로 제작한 페이지이자 처음으로 여러명에서 의견을 나누어보며 만들어 본 페이지 입니다.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600">
                <a:latin typeface="맑은 고딕" charset="0"/>
                <a:ea typeface="맑은 고딕" charset="0"/>
              </a:rPr>
              <a:t>첫번째 작업보다는 확실히 여러 기능들을 사용할 수 있게 되었으며, 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600">
                <a:latin typeface="맑은 고딕" charset="0"/>
                <a:ea typeface="맑은 고딕" charset="0"/>
              </a:rPr>
              <a:t>여러 사람들의 의견을 나누며 피드백하고 수정하면서 개인적으로 부족했던 부분들을 파악할 수 있었고 여러 방면으로 많은걸 얻어갈 수 있던 좋은 경험이었던 것 같습니다.</a:t>
            </a:r>
            <a:endParaRPr lang="ko-KR" altLang="en-US" sz="16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43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21"/>
          <p:cNvSpPr txBox="1">
            <a:spLocks/>
          </p:cNvSpPr>
          <p:nvPr/>
        </p:nvSpPr>
        <p:spPr>
          <a:xfrm rot="0">
            <a:off x="312420" y="248920"/>
            <a:ext cx="3009900" cy="132397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목 차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25"/>
          <p:cNvSpPr txBox="1">
            <a:spLocks/>
          </p:cNvSpPr>
          <p:nvPr/>
        </p:nvSpPr>
        <p:spPr>
          <a:xfrm rot="0">
            <a:off x="2662555" y="190246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01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56"/>
          <p:cNvSpPr txBox="1">
            <a:spLocks/>
          </p:cNvSpPr>
          <p:nvPr/>
        </p:nvSpPr>
        <p:spPr>
          <a:xfrm rot="0">
            <a:off x="5334000" y="1899285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02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58"/>
          <p:cNvSpPr txBox="1">
            <a:spLocks/>
          </p:cNvSpPr>
          <p:nvPr/>
        </p:nvSpPr>
        <p:spPr>
          <a:xfrm rot="0">
            <a:off x="2780030" y="3693795"/>
            <a:ext cx="1083310" cy="163131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5000">
                <a:latin typeface="맑은 고딕" charset="0"/>
                <a:ea typeface="맑은 고딕" charset="0"/>
              </a:rPr>
              <a:t>기</a:t>
            </a:r>
            <a:r>
              <a:rPr lang="ko-KR" sz="5000">
                <a:latin typeface="맑은 고딕" charset="0"/>
                <a:ea typeface="맑은 고딕" charset="0"/>
              </a:rPr>
              <a:t>획</a:t>
            </a:r>
            <a:endParaRPr lang="ko-KR" altLang="en-US" sz="500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59"/>
          <p:cNvSpPr txBox="1">
            <a:spLocks/>
          </p:cNvSpPr>
          <p:nvPr/>
        </p:nvSpPr>
        <p:spPr>
          <a:xfrm rot="0">
            <a:off x="5452110" y="3549015"/>
            <a:ext cx="1083310" cy="316928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latin typeface="맑은 고딕" charset="0"/>
                <a:ea typeface="맑은 고딕" charset="0"/>
              </a:rPr>
              <a:t>화면구현</a:t>
            </a:r>
            <a:endParaRPr lang="ko-KR" altLang="en-US" sz="5000">
              <a:latin typeface="맑은 고딕" charset="0"/>
              <a:ea typeface="맑은 고딕" charset="0"/>
            </a:endParaRPr>
          </a:p>
        </p:txBody>
      </p:sp>
      <p:sp>
        <p:nvSpPr>
          <p:cNvPr id="8" name="텍스트 상자 60"/>
          <p:cNvSpPr txBox="1">
            <a:spLocks/>
          </p:cNvSpPr>
          <p:nvPr/>
        </p:nvSpPr>
        <p:spPr>
          <a:xfrm rot="0">
            <a:off x="8138160" y="3694430"/>
            <a:ext cx="1083310" cy="163131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latin typeface="맑은 고딕" charset="0"/>
                <a:ea typeface="맑은 고딕" charset="0"/>
              </a:rPr>
              <a:t>후기</a:t>
            </a:r>
            <a:endParaRPr lang="ko-KR" altLang="en-US" sz="5000">
              <a:latin typeface="맑은 고딕" charset="0"/>
              <a:ea typeface="맑은 고딕" charset="0"/>
            </a:endParaRPr>
          </a:p>
        </p:txBody>
      </p:sp>
      <p:sp>
        <p:nvSpPr>
          <p:cNvPr id="9" name="텍스트 상자 61"/>
          <p:cNvSpPr txBox="1">
            <a:spLocks/>
          </p:cNvSpPr>
          <p:nvPr/>
        </p:nvSpPr>
        <p:spPr>
          <a:xfrm rot="0">
            <a:off x="8008620" y="190246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03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도형 96"/>
          <p:cNvSpPr>
            <a:spLocks/>
          </p:cNvSpPr>
          <p:nvPr/>
        </p:nvSpPr>
        <p:spPr>
          <a:xfrm rot="0">
            <a:off x="2276475" y="93345"/>
            <a:ext cx="7433945" cy="6649720"/>
          </a:xfrm>
          <a:prstGeom prst="rect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4" name="그림 100" descr="C:/Users/SnowFlower/AppData/Roaming/PolarisOffice/ETemp/2120_10877792/fImage9950212541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385695" y="205740"/>
            <a:ext cx="7200900" cy="6407785"/>
          </a:xfrm>
          <a:prstGeom prst="rect"/>
          <a:noFill/>
          <a:ln w="127000" cap="rnd" cmpd="sng">
            <a:noFill/>
            <a:prstDash/>
            <a:round/>
          </a:ln>
        </p:spPr>
      </p:pic>
      <p:sp>
        <p:nvSpPr>
          <p:cNvPr id="5" name="텍스트 상자 101"/>
          <p:cNvSpPr txBox="1">
            <a:spLocks/>
          </p:cNvSpPr>
          <p:nvPr/>
        </p:nvSpPr>
        <p:spPr>
          <a:xfrm rot="0">
            <a:off x="97155" y="65405"/>
            <a:ext cx="1325880" cy="1323975"/>
          </a:xfrm>
          <a:prstGeom prst="rect"/>
          <a:solidFill>
            <a:schemeClr val="bg1"/>
          </a:solidFill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01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102"/>
          <p:cNvSpPr txBox="1">
            <a:spLocks/>
          </p:cNvSpPr>
          <p:nvPr/>
        </p:nvSpPr>
        <p:spPr>
          <a:xfrm rot="0">
            <a:off x="220980" y="1850390"/>
            <a:ext cx="1083310" cy="163131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기</a:t>
            </a:r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획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110"/>
          <p:cNvSpPr txBox="1">
            <a:spLocks/>
          </p:cNvSpPr>
          <p:nvPr/>
        </p:nvSpPr>
        <p:spPr>
          <a:xfrm rot="0">
            <a:off x="11145520" y="136525"/>
            <a:ext cx="872490" cy="655193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PERSONA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53"/>
          <p:cNvSpPr txBox="1">
            <a:spLocks/>
          </p:cNvSpPr>
          <p:nvPr/>
        </p:nvSpPr>
        <p:spPr>
          <a:xfrm rot="0">
            <a:off x="97155" y="65405"/>
            <a:ext cx="1325880" cy="1323975"/>
          </a:xfrm>
          <a:prstGeom prst="rect"/>
          <a:solidFill>
            <a:schemeClr val="bg1"/>
          </a:solidFill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01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154"/>
          <p:cNvSpPr txBox="1">
            <a:spLocks/>
          </p:cNvSpPr>
          <p:nvPr/>
        </p:nvSpPr>
        <p:spPr>
          <a:xfrm rot="0">
            <a:off x="220980" y="1850390"/>
            <a:ext cx="1083310" cy="163131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기</a:t>
            </a:r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획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55"/>
          <p:cNvSpPr txBox="1">
            <a:spLocks/>
          </p:cNvSpPr>
          <p:nvPr/>
        </p:nvSpPr>
        <p:spPr>
          <a:xfrm rot="0">
            <a:off x="11170285" y="61595"/>
            <a:ext cx="872490" cy="673989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48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PROTOTYPE</a:t>
            </a:r>
            <a:endParaRPr lang="ko-KR" altLang="en-US" sz="48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pic>
        <p:nvPicPr>
          <p:cNvPr id="5" name="그림 156" descr="C:/Users/SnowFlower/AppData/Roaming/PolarisOffice/ETemp/2120_10877792/fImage261721578467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262505" y="576580"/>
            <a:ext cx="3472815" cy="5701030"/>
          </a:xfrm>
          <a:prstGeom prst="rect"/>
          <a:noFill/>
        </p:spPr>
      </p:pic>
      <p:pic>
        <p:nvPicPr>
          <p:cNvPr id="6" name="그림 157" descr="C:/Users/SnowFlower/AppData/Roaming/PolarisOffice/ETemp/2120_10877792/fImage218101586334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023735" y="1388745"/>
            <a:ext cx="3231515" cy="366903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14"/>
          <p:cNvSpPr txBox="1">
            <a:spLocks/>
          </p:cNvSpPr>
          <p:nvPr/>
        </p:nvSpPr>
        <p:spPr>
          <a:xfrm rot="0">
            <a:off x="97155" y="65405"/>
            <a:ext cx="1325880" cy="1323975"/>
          </a:xfrm>
          <a:prstGeom prst="rect"/>
          <a:solidFill>
            <a:schemeClr val="bg1"/>
          </a:solidFill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01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115"/>
          <p:cNvSpPr txBox="1">
            <a:spLocks/>
          </p:cNvSpPr>
          <p:nvPr/>
        </p:nvSpPr>
        <p:spPr>
          <a:xfrm rot="0">
            <a:off x="220980" y="1850390"/>
            <a:ext cx="1083310" cy="163131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기</a:t>
            </a:r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획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16"/>
          <p:cNvSpPr txBox="1">
            <a:spLocks/>
          </p:cNvSpPr>
          <p:nvPr/>
        </p:nvSpPr>
        <p:spPr>
          <a:xfrm rot="0">
            <a:off x="11145520" y="136525"/>
            <a:ext cx="872490" cy="655193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sz="6000" i="0" b="0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C</a:t>
            </a:r>
            <a:r>
              <a:rPr lang="ko-KR" sz="6000" i="0" b="0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ONCEPT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sp>
        <p:nvSpPr>
          <p:cNvPr id="5" name="도형 117"/>
          <p:cNvSpPr>
            <a:spLocks/>
          </p:cNvSpPr>
          <p:nvPr/>
        </p:nvSpPr>
        <p:spPr>
          <a:xfrm rot="0">
            <a:off x="1868170" y="1208405"/>
            <a:ext cx="1874520" cy="1805940"/>
          </a:xfrm>
          <a:prstGeom prst="rect"/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solidFill>
                <a:schemeClr val="tx1">
                  <a:alpha val="8007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도형 120"/>
          <p:cNvSpPr>
            <a:spLocks/>
          </p:cNvSpPr>
          <p:nvPr/>
        </p:nvSpPr>
        <p:spPr>
          <a:xfrm rot="0">
            <a:off x="8726805" y="1205230"/>
            <a:ext cx="1874520" cy="1805940"/>
          </a:xfrm>
          <a:prstGeom prst="rect"/>
          <a:solidFill>
            <a:srgbClr val="13377D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solidFill>
                <a:schemeClr val="tx1">
                  <a:alpha val="8007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도형 126"/>
          <p:cNvSpPr>
            <a:spLocks/>
          </p:cNvSpPr>
          <p:nvPr/>
        </p:nvSpPr>
        <p:spPr>
          <a:xfrm rot="0">
            <a:off x="1868170" y="3923030"/>
            <a:ext cx="8730615" cy="2105025"/>
          </a:xfrm>
          <a:prstGeom prst="rect"/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텍스트 상자 129"/>
          <p:cNvSpPr txBox="1">
            <a:spLocks/>
          </p:cNvSpPr>
          <p:nvPr/>
        </p:nvSpPr>
        <p:spPr>
          <a:xfrm rot="0">
            <a:off x="5031740" y="4813300"/>
            <a:ext cx="2403475" cy="4622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2400" b="1">
                <a:latin typeface="Couture" charset="0"/>
                <a:ea typeface="Couture" charset="0"/>
              </a:rPr>
              <a:t>MAIN COLOR</a:t>
            </a:r>
            <a:endParaRPr lang="ko-KR" altLang="en-US" sz="2400" b="1">
              <a:latin typeface="Couture" charset="0"/>
              <a:ea typeface="Couture" charset="0"/>
            </a:endParaRPr>
          </a:p>
        </p:txBody>
      </p:sp>
      <p:sp>
        <p:nvSpPr>
          <p:cNvPr id="9" name="텍스트 상자 130"/>
          <p:cNvSpPr txBox="1">
            <a:spLocks/>
          </p:cNvSpPr>
          <p:nvPr/>
        </p:nvSpPr>
        <p:spPr>
          <a:xfrm rot="0">
            <a:off x="4352290" y="1207770"/>
            <a:ext cx="3823970" cy="18154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2400" b="1">
                <a:latin typeface="Couture" charset="0"/>
                <a:ea typeface="Couture" charset="0"/>
              </a:rPr>
              <a:t>POINT COLOR</a:t>
            </a:r>
            <a:endParaRPr lang="ko-KR" altLang="en-US" sz="2400" b="1">
              <a:latin typeface="Couture" charset="0"/>
              <a:ea typeface="Couture" charset="0"/>
            </a:endParaRPr>
          </a:p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400" b="1">
                <a:latin typeface="맑은 고딕" charset="0"/>
                <a:ea typeface="맑은 고딕" charset="0"/>
              </a:rPr>
              <a:t>기존 호가든의 화이트 베이스 컬러에</a:t>
            </a:r>
            <a:endParaRPr lang="ko-KR" altLang="en-US" sz="1400" b="1"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400" b="1">
                <a:latin typeface="맑은 고딕" charset="0"/>
                <a:ea typeface="맑은 고딕" charset="0"/>
              </a:rPr>
              <a:t>호가든 시그니처 블루 컬러와</a:t>
            </a:r>
            <a:endParaRPr lang="ko-KR" altLang="en-US" sz="1400" b="1"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400" b="1">
                <a:latin typeface="맑은 고딕" charset="0"/>
                <a:ea typeface="맑은 고딕" charset="0"/>
              </a:rPr>
              <a:t>검은색을 포인트 컬러로 이용하여</a:t>
            </a:r>
            <a:endParaRPr lang="ko-KR" altLang="en-US" sz="1400" b="1"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400" b="1">
                <a:latin typeface="맑은 고딕" charset="0"/>
                <a:ea typeface="맑은 고딕" charset="0"/>
              </a:rPr>
              <a:t>호가든 제품을 돋보이게 하면서 고급스러운</a:t>
            </a:r>
            <a:endParaRPr lang="ko-KR" altLang="en-US" sz="1400" b="1"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lang="ko-KR" sz="1400" b="1">
                <a:latin typeface="맑은 고딕" charset="0"/>
                <a:ea typeface="맑은 고딕" charset="0"/>
              </a:rPr>
              <a:t>제품 이미지를 표현 했습니다.</a:t>
            </a:r>
            <a:endParaRPr lang="ko-KR" altLang="en-US" sz="1400" b="1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240"/>
          <p:cNvSpPr txBox="1">
            <a:spLocks/>
          </p:cNvSpPr>
          <p:nvPr/>
        </p:nvSpPr>
        <p:spPr>
          <a:xfrm rot="0">
            <a:off x="91440" y="6858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02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241"/>
          <p:cNvSpPr txBox="1">
            <a:spLocks/>
          </p:cNvSpPr>
          <p:nvPr/>
        </p:nvSpPr>
        <p:spPr>
          <a:xfrm rot="0">
            <a:off x="209550" y="1718310"/>
            <a:ext cx="1083310" cy="316928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화면구현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242"/>
          <p:cNvSpPr txBox="1">
            <a:spLocks/>
          </p:cNvSpPr>
          <p:nvPr/>
        </p:nvSpPr>
        <p:spPr>
          <a:xfrm rot="0">
            <a:off x="11189335" y="186055"/>
            <a:ext cx="872490" cy="655193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PREVIEW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pic>
        <p:nvPicPr>
          <p:cNvPr id="5" name="그림 243" descr="C:/Users/SnowFlower/AppData/Roaming/PolarisOffice/ETemp/2120_10877792/fImage3564102306500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03705" y="486410"/>
            <a:ext cx="4069080" cy="5797550"/>
          </a:xfrm>
          <a:prstGeom prst="rect"/>
          <a:noFill/>
          <a:ln w="0" cap="flat" cmpd="sng">
            <a:solidFill>
              <a:schemeClr val="tx1">
                <a:alpha val="60000"/>
              </a:schemeClr>
            </a:solidFill>
            <a:prstDash val="solid"/>
          </a:ln>
        </p:spPr>
      </p:pic>
      <p:pic>
        <p:nvPicPr>
          <p:cNvPr id="6" name="그림 246" descr="C:/Users/SnowFlower/AppData/Roaming/PolarisOffice/ETemp/2120_10877792/fImage2863462319169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435090" y="461010"/>
            <a:ext cx="4300220" cy="5797550"/>
          </a:xfrm>
          <a:prstGeom prst="rect"/>
          <a:noFill/>
          <a:ln w="0" cap="flat" cmpd="sng">
            <a:solidFill>
              <a:schemeClr val="tx1">
                <a:alpha val="60000"/>
              </a:schemeClr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223"/>
          <p:cNvSpPr txBox="1">
            <a:spLocks/>
          </p:cNvSpPr>
          <p:nvPr/>
        </p:nvSpPr>
        <p:spPr>
          <a:xfrm rot="0">
            <a:off x="91440" y="6858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02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224"/>
          <p:cNvSpPr txBox="1">
            <a:spLocks/>
          </p:cNvSpPr>
          <p:nvPr/>
        </p:nvSpPr>
        <p:spPr>
          <a:xfrm rot="0">
            <a:off x="209550" y="1718310"/>
            <a:ext cx="1083310" cy="316928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화면구현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225"/>
          <p:cNvSpPr txBox="1">
            <a:spLocks/>
          </p:cNvSpPr>
          <p:nvPr/>
        </p:nvSpPr>
        <p:spPr>
          <a:xfrm rot="0">
            <a:off x="11189335" y="485140"/>
            <a:ext cx="872490" cy="562927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CODING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pic>
        <p:nvPicPr>
          <p:cNvPr id="5" name="그림 226" descr="C:/Users/SnowFlower/AppData/Roaming/PolarisOffice/ETemp/2120_10877792/fImage335152145724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949825" y="1214120"/>
            <a:ext cx="2317115" cy="2136775"/>
          </a:xfrm>
          <a:prstGeom prst="rect"/>
          <a:noFill/>
        </p:spPr>
      </p:pic>
      <p:sp>
        <p:nvSpPr>
          <p:cNvPr id="6" name="텍스트 상자 227"/>
          <p:cNvSpPr txBox="1">
            <a:spLocks/>
          </p:cNvSpPr>
          <p:nvPr/>
        </p:nvSpPr>
        <p:spPr>
          <a:xfrm rot="0">
            <a:off x="4010025" y="236855"/>
            <a:ext cx="4197985" cy="70866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4000">
                <a:latin typeface="Couture" charset="0"/>
                <a:ea typeface="Couture" charset="0"/>
              </a:rPr>
              <a:t>.Message_box</a:t>
            </a:r>
            <a:endParaRPr lang="ko-KR" altLang="en-US" sz="4000">
              <a:latin typeface="Couture" charset="0"/>
              <a:ea typeface="Couture" charset="0"/>
            </a:endParaRPr>
          </a:p>
        </p:txBody>
      </p:sp>
      <p:cxnSp>
        <p:nvCxnSpPr>
          <p:cNvPr id="7" name="도형 228"/>
          <p:cNvCxnSpPr/>
          <p:nvPr/>
        </p:nvCxnSpPr>
        <p:spPr>
          <a:xfrm rot="0">
            <a:off x="6581775" y="2372360"/>
            <a:ext cx="747395" cy="1345565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230" descr="C:/Users/SnowFlower/AppData/Roaming/PolarisOffice/ETemp/2120_10877792/fImage159982171478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917690" y="4104005"/>
            <a:ext cx="2653030" cy="824865"/>
          </a:xfrm>
          <a:prstGeom prst="rect"/>
          <a:noFill/>
        </p:spPr>
      </p:pic>
      <p:pic>
        <p:nvPicPr>
          <p:cNvPr id="9" name="그림 231" descr="C:/Users/SnowFlower/AppData/Roaming/PolarisOffice/ETemp/2120_10877792/fImage140042189358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916420" y="5149850"/>
            <a:ext cx="3893820" cy="154940"/>
          </a:xfrm>
          <a:prstGeom prst="rect"/>
          <a:noFill/>
        </p:spPr>
      </p:pic>
      <p:sp>
        <p:nvSpPr>
          <p:cNvPr id="10" name="텍스트 상자 232"/>
          <p:cNvSpPr txBox="1">
            <a:spLocks/>
          </p:cNvSpPr>
          <p:nvPr/>
        </p:nvSpPr>
        <p:spPr>
          <a:xfrm rot="0">
            <a:off x="6917690" y="5573395"/>
            <a:ext cx="3792855" cy="247015"/>
          </a:xfrm>
          <a:prstGeom prst="rect"/>
          <a:noFill/>
          <a:ln w="317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NO 버튼 클릭 시 경고 메세지가 작동하도록 구현하였습니다.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pic>
        <p:nvPicPr>
          <p:cNvPr id="11" name="그림 233" descr="C:/Users/SnowFlower/AppData/Roaming/PolarisOffice/ETemp/2120_10877792/fImage133722206962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607945" y="4140200"/>
            <a:ext cx="2343785" cy="943610"/>
          </a:xfrm>
          <a:prstGeom prst="rect"/>
          <a:noFill/>
        </p:spPr>
      </p:pic>
      <p:cxnSp>
        <p:nvCxnSpPr>
          <p:cNvPr id="12" name="도형 234"/>
          <p:cNvCxnSpPr/>
          <p:nvPr/>
        </p:nvCxnSpPr>
        <p:spPr>
          <a:xfrm rot="0" flipH="1">
            <a:off x="4893945" y="2419350"/>
            <a:ext cx="657860" cy="1317625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235" descr="C:/Users/SnowFlower/AppData/Roaming/PolarisOffice/ETemp/2120_10877792/fImage534232224464.jpe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328535" y="1329055"/>
            <a:ext cx="3905250" cy="875665"/>
          </a:xfrm>
          <a:prstGeom prst="rect"/>
          <a:noFill/>
        </p:spPr>
      </p:pic>
      <p:sp>
        <p:nvSpPr>
          <p:cNvPr id="14" name="텍스트 상자 236"/>
          <p:cNvSpPr txBox="1">
            <a:spLocks/>
          </p:cNvSpPr>
          <p:nvPr/>
        </p:nvSpPr>
        <p:spPr>
          <a:xfrm rot="0">
            <a:off x="7393940" y="2438400"/>
            <a:ext cx="3792855" cy="247015"/>
          </a:xfrm>
          <a:prstGeom prst="rect"/>
          <a:noFill/>
          <a:ln w="317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페이지를 들어가면 메세지 박스가 출력되도록 설정하였습니다.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5" name="텍스트 상자 237"/>
          <p:cNvSpPr txBox="1">
            <a:spLocks/>
          </p:cNvSpPr>
          <p:nvPr/>
        </p:nvSpPr>
        <p:spPr>
          <a:xfrm rot="0">
            <a:off x="1895475" y="5452110"/>
            <a:ext cx="3792855" cy="247015"/>
          </a:xfrm>
          <a:prstGeom prst="rect"/>
          <a:noFill/>
          <a:ln w="317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YES 버튼 클릭 시 메세지 박스가 사라지도록 구현하였습니다.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12"/>
          <p:cNvSpPr txBox="1">
            <a:spLocks/>
          </p:cNvSpPr>
          <p:nvPr/>
        </p:nvSpPr>
        <p:spPr>
          <a:xfrm rot="0">
            <a:off x="91440" y="6858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02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113"/>
          <p:cNvSpPr txBox="1">
            <a:spLocks/>
          </p:cNvSpPr>
          <p:nvPr/>
        </p:nvSpPr>
        <p:spPr>
          <a:xfrm rot="0">
            <a:off x="209550" y="1718310"/>
            <a:ext cx="1083310" cy="316928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화면구현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32"/>
          <p:cNvSpPr txBox="1">
            <a:spLocks/>
          </p:cNvSpPr>
          <p:nvPr/>
        </p:nvSpPr>
        <p:spPr>
          <a:xfrm rot="0">
            <a:off x="11189335" y="485140"/>
            <a:ext cx="872490" cy="562927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CODING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pic>
        <p:nvPicPr>
          <p:cNvPr id="5" name="그림 133" descr="C:/Users/SnowFlower/AppData/Roaming/PolarisOffice/ETemp/2120_10877792/fImage263251425705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656455" y="4342765"/>
            <a:ext cx="5854700" cy="1131570"/>
          </a:xfrm>
          <a:prstGeom prst="rect"/>
          <a:noFill/>
          <a:ln w="0" cap="flat" cmpd="sng">
            <a:solidFill>
              <a:schemeClr val="tx1">
                <a:alpha val="100000"/>
              </a:schemeClr>
            </a:solidFill>
            <a:prstDash val="solid"/>
          </a:ln>
        </p:spPr>
      </p:pic>
      <p:pic>
        <p:nvPicPr>
          <p:cNvPr id="6" name="그림 134" descr="C:/Users/SnowFlower/AppData/Roaming/PolarisOffice/ETemp/2120_10877792/fImage185431438145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654550" y="1873250"/>
            <a:ext cx="5850890" cy="1104265"/>
          </a:xfrm>
          <a:prstGeom prst="rect"/>
          <a:noFill/>
          <a:ln w="0" cap="flat" cmpd="sng">
            <a:solidFill>
              <a:schemeClr val="tx1">
                <a:alpha val="100000"/>
              </a:schemeClr>
            </a:solidFill>
            <a:prstDash val="solid"/>
          </a:ln>
        </p:spPr>
      </p:pic>
      <p:sp>
        <p:nvSpPr>
          <p:cNvPr id="7" name="텍스트 상자 137"/>
          <p:cNvSpPr txBox="1">
            <a:spLocks/>
          </p:cNvSpPr>
          <p:nvPr/>
        </p:nvSpPr>
        <p:spPr>
          <a:xfrm rot="0">
            <a:off x="4658360" y="1249045"/>
            <a:ext cx="454025" cy="462280"/>
          </a:xfrm>
          <a:prstGeom prst="rect"/>
          <a:noFill/>
          <a:ln w="63500" cap="flat" cmpd="sng">
            <a:solidFill>
              <a:schemeClr val="tx1">
                <a:alpha val="6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2400">
                <a:solidFill>
                  <a:schemeClr val="tx1">
                    <a:alpha val="60052"/>
                  </a:schemeClr>
                </a:solidFill>
                <a:latin typeface="맑은 고딕" charset="0"/>
                <a:ea typeface="맑은 고딕" charset="0"/>
              </a:rPr>
              <a:t>1</a:t>
            </a:r>
            <a:endParaRPr lang="ko-KR" altLang="en-US" sz="2400">
              <a:solidFill>
                <a:schemeClr val="tx1">
                  <a:alpha val="60052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도형 139"/>
          <p:cNvSpPr>
            <a:spLocks/>
          </p:cNvSpPr>
          <p:nvPr/>
        </p:nvSpPr>
        <p:spPr>
          <a:xfrm rot="0">
            <a:off x="4800600" y="1998980"/>
            <a:ext cx="442595" cy="411480"/>
          </a:xfrm>
          <a:prstGeom prst="frame"/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9" name="텍스트 상자 143"/>
          <p:cNvSpPr txBox="1">
            <a:spLocks/>
          </p:cNvSpPr>
          <p:nvPr/>
        </p:nvSpPr>
        <p:spPr>
          <a:xfrm rot="0">
            <a:off x="4655185" y="3774440"/>
            <a:ext cx="454025" cy="462280"/>
          </a:xfrm>
          <a:prstGeom prst="rect"/>
          <a:noFill/>
          <a:ln w="63500" cap="flat" cmpd="sng">
            <a:solidFill>
              <a:schemeClr val="tx1">
                <a:alpha val="6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2400">
                <a:solidFill>
                  <a:schemeClr val="tx1">
                    <a:alpha val="60052"/>
                  </a:schemeClr>
                </a:solidFill>
                <a:latin typeface="맑은 고딕" charset="0"/>
                <a:ea typeface="맑은 고딕" charset="0"/>
              </a:rPr>
              <a:t>2</a:t>
            </a:r>
            <a:endParaRPr lang="ko-KR" altLang="en-US" sz="2400">
              <a:solidFill>
                <a:schemeClr val="tx1">
                  <a:alpha val="60052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10" name="도형 147"/>
          <p:cNvCxnSpPr/>
          <p:nvPr/>
        </p:nvCxnSpPr>
        <p:spPr>
          <a:xfrm rot="0" flipH="1">
            <a:off x="4177665" y="2366645"/>
            <a:ext cx="586105" cy="585470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49" descr="C:/Users/SnowFlower/AppData/Roaming/PolarisOffice/ETemp/2120_10877792/fImage302331503281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673225" y="3174365"/>
            <a:ext cx="2449195" cy="2941320"/>
          </a:xfrm>
          <a:prstGeom prst="rect"/>
          <a:noFill/>
        </p:spPr>
      </p:pic>
      <p:sp>
        <p:nvSpPr>
          <p:cNvPr id="12" name="텍스트 상자 150"/>
          <p:cNvSpPr txBox="1">
            <a:spLocks/>
          </p:cNvSpPr>
          <p:nvPr/>
        </p:nvSpPr>
        <p:spPr>
          <a:xfrm rot="0">
            <a:off x="1593850" y="2204720"/>
            <a:ext cx="2529205" cy="554355"/>
          </a:xfrm>
          <a:prstGeom prst="rect"/>
          <a:noFill/>
          <a:ln w="317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J</a:t>
            </a:r>
            <a:r>
              <a:rPr sz="1000">
                <a:latin typeface="맑은 고딕" charset="0"/>
                <a:ea typeface="맑은 고딕" charset="0"/>
              </a:rPr>
              <a:t>Qurry를 이용하여</a:t>
            </a:r>
            <a:r>
              <a:rPr sz="1000">
                <a:latin typeface="맑은 고딕" charset="0"/>
                <a:ea typeface="맑은 고딕" charset="0"/>
              </a:rPr>
              <a:t> </a:t>
            </a:r>
            <a:r>
              <a:rPr sz="1000">
                <a:latin typeface="맑은 고딕" charset="0"/>
                <a:ea typeface="맑은 고딕" charset="0"/>
              </a:rPr>
              <a:t>메뉴 버튼과 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sz="1000">
                <a:latin typeface="맑은 고딕" charset="0"/>
                <a:ea typeface="맑은 고딕" charset="0"/>
              </a:rPr>
              <a:t>X 버튼을 클릭 시 각각 메뉴가 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ctr" hangingPunct="1"/>
            <a:r>
              <a:rPr sz="1000">
                <a:latin typeface="맑은 고딕" charset="0"/>
                <a:ea typeface="맑은 고딕" charset="0"/>
              </a:rPr>
              <a:t>열리고 닫힐 수 있게 </a:t>
            </a:r>
            <a:r>
              <a:rPr sz="1000">
                <a:latin typeface="맑은 고딕" charset="0"/>
                <a:ea typeface="맑은 고딕" charset="0"/>
              </a:rPr>
              <a:t>구</a:t>
            </a:r>
            <a:r>
              <a:rPr lang="ko-KR" sz="1000">
                <a:latin typeface="맑은 고딕" charset="0"/>
                <a:ea typeface="맑은 고딕" charset="0"/>
              </a:rPr>
              <a:t>현</a:t>
            </a:r>
            <a:r>
              <a:rPr sz="1000">
                <a:latin typeface="맑은 고딕" charset="0"/>
                <a:ea typeface="맑은 고딕" charset="0"/>
              </a:rPr>
              <a:t>하였습니다.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3" name="텍스트 상자 151"/>
          <p:cNvSpPr txBox="1">
            <a:spLocks/>
          </p:cNvSpPr>
          <p:nvPr/>
        </p:nvSpPr>
        <p:spPr>
          <a:xfrm rot="0">
            <a:off x="4843780" y="130810"/>
            <a:ext cx="2504440" cy="70866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4000">
                <a:latin typeface="Couture" charset="0"/>
                <a:ea typeface="Couture" charset="0"/>
              </a:rPr>
              <a:t>HEADER</a:t>
            </a:r>
            <a:endParaRPr lang="ko-KR" altLang="en-US" sz="4000">
              <a:latin typeface="Couture" charset="0"/>
              <a:ea typeface="Couture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상자 158"/>
          <p:cNvSpPr txBox="1">
            <a:spLocks/>
          </p:cNvSpPr>
          <p:nvPr/>
        </p:nvSpPr>
        <p:spPr>
          <a:xfrm rot="0">
            <a:off x="91440" y="68580"/>
            <a:ext cx="1325880" cy="1323975"/>
          </a:xfrm>
          <a:prstGeom prst="rect"/>
          <a:noFill/>
          <a:ln w="63500" cap="flat" cmpd="sng">
            <a:solidFill>
              <a:srgbClr val="DDB546">
                <a:alpha val="60000"/>
              </a:srgb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8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02</a:t>
            </a:r>
            <a:endParaRPr lang="ko-KR" altLang="en-US" sz="8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159"/>
          <p:cNvSpPr txBox="1">
            <a:spLocks/>
          </p:cNvSpPr>
          <p:nvPr/>
        </p:nvSpPr>
        <p:spPr>
          <a:xfrm rot="0">
            <a:off x="209550" y="1718310"/>
            <a:ext cx="1083310" cy="3169285"/>
          </a:xfrm>
          <a:prstGeom prst="rect"/>
          <a:noFill/>
          <a:ln w="38100" cap="flat" cmpd="sng">
            <a:noFill/>
            <a:prstDash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5000">
                <a:solidFill>
                  <a:srgbClr val="13377D">
                    <a:alpha val="60052"/>
                  </a:srgbClr>
                </a:solidFill>
                <a:latin typeface="맑은 고딕" charset="0"/>
                <a:ea typeface="맑은 고딕" charset="0"/>
              </a:rPr>
              <a:t>화면구현</a:t>
            </a:r>
            <a:endParaRPr lang="ko-KR" altLang="en-US" sz="5000">
              <a:solidFill>
                <a:srgbClr val="13377D">
                  <a:alpha val="60052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160"/>
          <p:cNvSpPr txBox="1">
            <a:spLocks/>
          </p:cNvSpPr>
          <p:nvPr/>
        </p:nvSpPr>
        <p:spPr>
          <a:xfrm rot="0">
            <a:off x="11189335" y="485140"/>
            <a:ext cx="872490" cy="562927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6000" b="1">
                <a:solidFill>
                  <a:srgbClr val="000000">
                    <a:alpha val="70061"/>
                  </a:srgbClr>
                </a:solidFill>
                <a:latin typeface="Couture" charset="0"/>
                <a:ea typeface="Couture" charset="0"/>
              </a:rPr>
              <a:t>CODING</a:t>
            </a:r>
            <a:endParaRPr lang="ko-KR" altLang="en-US" sz="6000" b="1">
              <a:solidFill>
                <a:srgbClr val="000000">
                  <a:alpha val="70061"/>
                </a:srgbClr>
              </a:solidFill>
              <a:latin typeface="Couture" charset="0"/>
              <a:ea typeface="Couture" charset="0"/>
            </a:endParaRPr>
          </a:p>
        </p:txBody>
      </p:sp>
      <p:sp>
        <p:nvSpPr>
          <p:cNvPr id="5" name="텍스트 상자 161"/>
          <p:cNvSpPr txBox="1">
            <a:spLocks/>
          </p:cNvSpPr>
          <p:nvPr/>
        </p:nvSpPr>
        <p:spPr>
          <a:xfrm rot="0">
            <a:off x="4015740" y="130810"/>
            <a:ext cx="4160520" cy="70866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ctr" hangingPunct="1"/>
            <a:r>
              <a:rPr lang="ko-KR" sz="4000">
                <a:latin typeface="Couture" charset="0"/>
                <a:ea typeface="Couture" charset="0"/>
              </a:rPr>
              <a:t>.main_banner</a:t>
            </a:r>
            <a:endParaRPr lang="ko-KR" altLang="en-US" sz="4000">
              <a:latin typeface="Couture" charset="0"/>
              <a:ea typeface="Couture" charset="0"/>
            </a:endParaRPr>
          </a:p>
        </p:txBody>
      </p:sp>
      <p:pic>
        <p:nvPicPr>
          <p:cNvPr id="7" name="그림 163" descr="C:/Users/SnowFlower/AppData/Roaming/PolarisOffice/ETemp/2120_10877792/fImage976561646827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096000" y="1163955"/>
            <a:ext cx="4620895" cy="2136775"/>
          </a:xfrm>
          <a:prstGeom prst="rect"/>
          <a:noFill/>
        </p:spPr>
      </p:pic>
      <p:pic>
        <p:nvPicPr>
          <p:cNvPr id="8" name="그림 164" descr="C:/Users/SnowFlower/AppData/Roaming/PolarisOffice/ETemp/2120_10877792/fImage12710321659961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62175" y="1214120"/>
            <a:ext cx="2994025" cy="5240020"/>
          </a:xfrm>
          <a:prstGeom prst="rect"/>
          <a:noFill/>
        </p:spPr>
      </p:pic>
      <p:sp>
        <p:nvSpPr>
          <p:cNvPr id="9" name="도형 165"/>
          <p:cNvSpPr>
            <a:spLocks/>
          </p:cNvSpPr>
          <p:nvPr/>
        </p:nvSpPr>
        <p:spPr>
          <a:xfrm rot="0">
            <a:off x="6220460" y="1301115"/>
            <a:ext cx="4359275" cy="1651000"/>
          </a:xfrm>
          <a:prstGeom prst="frame">
            <a:avLst>
              <a:gd name="adj1" fmla="val 1814"/>
            </a:avLst>
          </a:prstGeom>
          <a:solidFill>
            <a:srgbClr val="FF0000"/>
          </a:solidFill>
          <a:ln w="12700" cap="flat" cmpd="sng">
            <a:noFill/>
            <a:prstDash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10" name="도형 168"/>
          <p:cNvCxnSpPr/>
          <p:nvPr/>
        </p:nvCxnSpPr>
        <p:spPr>
          <a:xfrm rot="0" flipH="1">
            <a:off x="5224145" y="2105025"/>
            <a:ext cx="1170940" cy="398780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도형 172"/>
          <p:cNvCxnSpPr/>
          <p:nvPr/>
        </p:nvCxnSpPr>
        <p:spPr>
          <a:xfrm rot="0">
            <a:off x="5074920" y="4526915"/>
            <a:ext cx="1083945" cy="535940"/>
          </a:xfrm>
          <a:prstGeom prst="straightConnector1"/>
          <a:ln w="6350" cap="flat" cmpd="sng">
            <a:solidFill>
              <a:srgbClr val="FF0000">
                <a:alpha val="100000"/>
              </a:srgb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74" descr="C:/Users/SnowFlower/AppData/Roaming/PolarisOffice/ETemp/2120_10877792/fImage54288169491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217920" y="3648075"/>
            <a:ext cx="4361815" cy="2006600"/>
          </a:xfrm>
          <a:prstGeom prst="rect"/>
          <a:noFill/>
        </p:spPr>
      </p:pic>
      <p:sp>
        <p:nvSpPr>
          <p:cNvPr id="13" name="텍스트 상자 175"/>
          <p:cNvSpPr txBox="1">
            <a:spLocks/>
          </p:cNvSpPr>
          <p:nvPr/>
        </p:nvSpPr>
        <p:spPr>
          <a:xfrm rot="0">
            <a:off x="5847080" y="5946775"/>
            <a:ext cx="5205730" cy="400685"/>
          </a:xfrm>
          <a:prstGeom prst="rect"/>
          <a:noFill/>
          <a:ln w="3175" cap="flat" cmpd="sng">
            <a:solidFill>
              <a:schemeClr val="tx1">
                <a:alpha val="100000"/>
              </a:schemeClr>
            </a:solidFill>
            <a:prstDash val="solid"/>
            <a:round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000">
                <a:latin typeface="맑은 고딕" charset="0"/>
                <a:ea typeface="맑은 고딕" charset="0"/>
              </a:rPr>
              <a:t>@keyframe animation을 활용하여 각 이미지가 4초씩 총 12초동안 </a:t>
            </a:r>
            <a:r>
              <a:rPr lang="ko-KR" sz="1000">
                <a:latin typeface="맑은 고딕" charset="0"/>
                <a:ea typeface="맑은 고딕" charset="0"/>
              </a:rPr>
              <a:t>슬라이드 진행 방식으로 진행되는 루프를 무한반복하는 애니메이션을 적용하였습니다.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13</Pages>
  <Paragraphs>1</Paragraphs>
  <Words>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설 현령</dc:creator>
  <cp:lastModifiedBy>설 현령</cp:lastModifiedBy>
  <dc:title>PowerPoint 프레젠테이션</dc:title>
  <cp:version>9.103.97.45139</cp:version>
</cp:coreProperties>
</file>

<file path=docProps/thumbnail.jpeg>
</file>